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6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Obraz 34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Obraz 35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Obraz 71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Obraz 72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Obraz 109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1" name="Obraz 110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7" name="Obraz 146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8" name="Obraz 147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294967295"/>
          <p:cNvPicPr/>
          <p:nvPr/>
        </p:nvPicPr>
        <p:blipFill>
          <a:blip r:embed="rId14" cstate="print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640" cy="719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Obraz 36"/>
          <p:cNvPicPr/>
          <p:nvPr/>
        </p:nvPicPr>
        <p:blipFill>
          <a:blip r:embed="rId14" cstate="print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640" cy="719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Obraz 73"/>
          <p:cNvPicPr/>
          <p:nvPr/>
        </p:nvPicPr>
        <p:blipFill>
          <a:blip r:embed="rId14" cstate="print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199640" cy="719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Obraz 111"/>
          <p:cNvPicPr/>
          <p:nvPr/>
        </p:nvPicPr>
        <p:blipFill>
          <a:blip r:embed="rId14" cstate="print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60000" y="2592000"/>
            <a:ext cx="9179640" cy="467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pl-PL" sz="72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Dokumentacja magazyno</a:t>
            </a:r>
            <a:r>
              <a:rPr lang="pl-PL" sz="6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wa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04000" y="576000"/>
            <a:ext cx="719964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28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Dokument przesunięcie międzymagazynowe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504000" y="1800000"/>
            <a:ext cx="9071640" cy="209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Jest stosowany dla celów udokumentowania przemieszczania towarów lub materiałów pomiędzy własnymi magazynami. Sporządzanie dokumentu nie wynika z faktu zakupu/sprzedaży, nie rodzi więc obowiązku podatkowego. Bardzo często od razu po dostawie i wystawieniu PZ towary złożone są w magazynie najłatwiej dostępnym lub wystarczająco pojemnym</a:t>
            </a:r>
            <a:r>
              <a:rPr lang="pl-PL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04000" y="527040"/>
            <a:ext cx="7199640" cy="81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Wzór dokumentu MM</a:t>
            </a:r>
          </a:p>
        </p:txBody>
      </p:sp>
      <p:pic>
        <p:nvPicPr>
          <p:cNvPr id="169" name="Obraz 168"/>
          <p:cNvPicPr/>
          <p:nvPr/>
        </p:nvPicPr>
        <p:blipFill>
          <a:blip r:embed="rId2" cstate="print"/>
          <a:stretch/>
        </p:blipFill>
        <p:spPr>
          <a:xfrm>
            <a:off x="360000" y="2088000"/>
            <a:ext cx="9267480" cy="446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504000" y="527400"/>
            <a:ext cx="7199640" cy="81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Elementy dokumentu MM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504000" y="180000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dyspozycję – np. przeniesienie do magazynu docelowego;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skąd/dokąd – np. nr inwentarzowe magazynów standardowego i docelowego;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datę wydania dyspozycji;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numer magazynowy MM – kolejny;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numer indeksu materiałowego;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nazwę towaru/materiału;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ilość towaru/materiału;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cenę jednostkową i wartość;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podpisy osoby wystawiającej dyspozycję i osób odpowiedzialnych za wydanie i przyjęcie.</a:t>
            </a:r>
            <a:endParaRPr lang="pl-P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04000" y="567000"/>
            <a:ext cx="7199640" cy="73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Dokument rozchód wewnętrzny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504000" y="1800000"/>
            <a:ext cx="9071640" cy="209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Jest dokumentem potwierdzającym wydanie materiałów wewnątrz przedsiębiorstwa, a więc głównie na własne potrzeby. Najprostszym przykładem zastosowania RW jest wydanie materiałów do produkcji – dokument nie tylko pokazuje zmniejszenia stanu zapasów, ale również dokąd zostały przekazane, kiedy oraz w jakim celu.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504000" y="526680"/>
            <a:ext cx="7199640" cy="81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Wzór dokumentu RW</a:t>
            </a:r>
          </a:p>
        </p:txBody>
      </p:sp>
      <p:pic>
        <p:nvPicPr>
          <p:cNvPr id="175" name="Obraz 174"/>
          <p:cNvPicPr/>
          <p:nvPr/>
        </p:nvPicPr>
        <p:blipFill>
          <a:blip r:embed="rId2" cstate="print"/>
          <a:stretch/>
        </p:blipFill>
        <p:spPr>
          <a:xfrm>
            <a:off x="338400" y="2232000"/>
            <a:ext cx="9309600" cy="381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504000" y="527400"/>
            <a:ext cx="7199640" cy="81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Elementy dokumentu RW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504000" y="180000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numer kolejny dokumentu;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datę wystawienia;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datę wydania i przyjęcia towaru/materiału;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oznaczenie działu/wydziału, do którego należy przypisać koszt;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zapis skąd pobrano i dokąd przekazano towar/materiał;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numer indeksowy lub nazwę towaru/materiału;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ilość towaru/materiału: żądanego i wydanego wraz z jednostką;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cenę jednostkową i wartość;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numer konta syntetycznego i pozostałą wielkość zapasów;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podpisy osoby upoważnionej do wystawienia RW, dostawcy i odbiorcy.</a:t>
            </a:r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504000" y="576000"/>
            <a:ext cx="719964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24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Poprawianie błędów w dokumentacji magazynowej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504000" y="180000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Poprzez skreślenie dotychczasowej treści i wpisanie nowej z zachowaniem czytelności błędnego zapisu oraz podpisanie poprawki i umieszczenie daty. Takie poprawki muszą być dokonane jednocześnie we wszystkich księgach rachunkowych i nie mogą nastąpić po zamknięciu miesiąca.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512000" y="2421360"/>
            <a:ext cx="7199640" cy="33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Dziękuję za uwagę :)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Prezentację wykonała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 Sara Milczarczyk 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Uczennica klasy III TL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04000" y="527400"/>
            <a:ext cx="7199640" cy="81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Specyfikacja dokumentów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504000" y="180000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PZ (przyjęcie zewnętrzne);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WZ (wydanie zewnętrzne);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MM (przesunięcie międzymagazynowe); 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RW (rozchód wewnętrzny).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504000" y="576000"/>
            <a:ext cx="719964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Dokument przesunięcie zewnętrzne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504000" y="1800000"/>
            <a:ext cx="9071640" cy="209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Jest dokumentem magazynowym potwierdzającym przyjęcie do magazynu materiałów czy towarów z zewnątrz. Nie koniecznie musi to być przyjęcie towarów od dostawcy, może to być przyjęcie od innego magazynu w ramach jednego przedsiębiorstwa.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504000" y="527040"/>
            <a:ext cx="7199640" cy="81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Wzór dokumentu PZ</a:t>
            </a:r>
          </a:p>
        </p:txBody>
      </p:sp>
      <p:pic>
        <p:nvPicPr>
          <p:cNvPr id="155" name="Obraz 154"/>
          <p:cNvPicPr/>
          <p:nvPr/>
        </p:nvPicPr>
        <p:blipFill>
          <a:blip r:embed="rId2" cstate="print"/>
          <a:stretch/>
        </p:blipFill>
        <p:spPr>
          <a:xfrm>
            <a:off x="358920" y="2160000"/>
            <a:ext cx="9289080" cy="4399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4000" y="527400"/>
            <a:ext cx="7199640" cy="81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Sporządzanie dokumentu PZ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504000" y="180000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pl-PL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Dokument ten sporządza się na podstawie otrzymanej faktury zakupu, bądź na podstawie Wz otrzymanego od dostawcy, ale także na podstawie zamówienia zakupu</a:t>
            </a: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04000" y="567000"/>
            <a:ext cx="7199640" cy="73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Dokument wydanie zewnętrzne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504000" y="1800000"/>
            <a:ext cx="9071640" cy="209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pl-P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Jest dokumentem magazynowym, który dokumentuje wydanie materiałów bądź towarów z magazynu na zewnątrz np. na rzecz kontrahenta. W wielu przypadkach sprzedaż dokumentowana jest najpierw powyższym dokumentem, w sytuacji np. kiedy przedstawiciel handlowy nie ma możliwości bądź uprawień do wystawienia faktury. Wystawia wtedy dokument  WZ i na podstawie tego dokumentu wystawiana jest faktura.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04000" y="527040"/>
            <a:ext cx="7199640" cy="81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Wzór dokumentu WZ</a:t>
            </a:r>
          </a:p>
        </p:txBody>
      </p:sp>
      <p:pic>
        <p:nvPicPr>
          <p:cNvPr id="161" name="Obraz 160"/>
          <p:cNvPicPr/>
          <p:nvPr/>
        </p:nvPicPr>
        <p:blipFill>
          <a:blip r:embed="rId2" cstate="print"/>
          <a:stretch/>
        </p:blipFill>
        <p:spPr>
          <a:xfrm>
            <a:off x="360000" y="2088000"/>
            <a:ext cx="9309240" cy="439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504000" y="576000"/>
            <a:ext cx="719964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Zastosowanie dokumentu WZ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504000" y="180000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Jest stosowany w obrocie magazynowym, gdyż każdy rozchód towarów czy materiałów musi być odpowiednio udokumentowany, nie będzie on stanowił jednak dokumentu księgowego.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04000" y="527400"/>
            <a:ext cx="7199640" cy="81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MV Boli"/>
              </a:rPr>
              <a:t>Elementy dokumentu WZ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04000" y="1800000"/>
            <a:ext cx="907164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numer kolejny dokumentu,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datę wystawienia,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datę wydania towaru/materiału,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oznaczenie towaru/ materiału,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cenę jednostkową,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ilość wydanego towaru/materiału,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dane wystawcy i odbiorcy,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podpis osoby upoważnionej do wystawienia WZ</a:t>
            </a:r>
            <a:r>
              <a:rPr lang="pl-P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516</Words>
  <Application>Microsoft Office PowerPoint</Application>
  <PresentationFormat>Niestandardowy</PresentationFormat>
  <Paragraphs>58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Katarzyna</dc:creator>
  <cp:lastModifiedBy>Katarzyna Buźniak</cp:lastModifiedBy>
  <cp:revision>4</cp:revision>
  <dcterms:created xsi:type="dcterms:W3CDTF">2017-04-30T21:59:07Z</dcterms:created>
  <dcterms:modified xsi:type="dcterms:W3CDTF">2017-06-05T08:34:08Z</dcterms:modified>
  <dc:language>pl-PL</dc:language>
</cp:coreProperties>
</file>